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B62CF-D0F5-45BB-9E14-DBBBFCDF3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EB61C-E868-4363-860C-E27BDC13A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CCD41-5472-455B-A31D-E16CDB400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D54A7-0E95-40F2-8202-3FF88AC25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ABCF-071E-4101-BFA1-B1267B1CD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033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4C493-B010-4692-A0B1-725CB5CE6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572CD-5164-481E-BADC-207B506DC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D5A45-6659-4591-9281-F507A6E1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E3803-C718-4DEC-BB90-29161746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5B255-A01C-457E-AF73-D13C21B0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8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D9B0B8-05F0-4125-BC8B-6E3322944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579D2-462C-47AA-B86F-0F0A3E45D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9C200-09B4-4428-9297-CDF3F687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FC099-ED24-4A37-BA04-90E5DB64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0E40-0B02-4661-BBD0-AF491D2D5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522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44400-0DE2-4C0A-B0C8-9A069577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09953-B00E-4367-950F-16E1D7637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B4C09-CBFA-4E31-ACB2-70D89E17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7DA2A-0F50-422B-99B5-803EC633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88599-7C08-4D8A-8AE0-BA952E865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762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06A2-44DE-4E85-B8D7-D4B7FCE7A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C0DD1-0B82-41F8-996C-D777B07C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2E964-2A78-4143-A260-3C1BED91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6F512-1DCA-4C76-87F4-6454C5C63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BD295-8C47-424D-937A-DA856D62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8461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8B6E-4C7E-4011-9412-CF31C36D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F6ABE-EBE9-421C-8F2A-827F658B2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FD53D-C754-4494-B110-7B89E4B82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EBE07-E5AC-4B32-9962-B071544F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B8046-B995-4551-B645-86B252E8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33AC6-B978-4AFE-BB4D-5BCA07B0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274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7237-1B67-4C0C-B7FB-E1F4AF437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38125-C2E1-4D19-B5C5-C4D58C24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498EF-A291-4A91-8639-8691D76AF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701D8-9F7E-4D26-BF1F-66D01A600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EADD7-CF72-4C08-947A-88333BDBC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F86DEA-F064-438C-A6A3-79BB16E6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8BC46E-BDBC-446A-B33D-7A8FEE374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695885-F0FC-4091-9DA8-3DB61EEB2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07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8B15-1DE0-425A-9116-F770902E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93CD2-0B63-47DF-BB4D-19CE9146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773C8-2B8D-45AC-B793-DD8933CA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4B2CF-CDFE-4AB8-B144-D1D5E969E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455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B8C1A-6E01-4226-AF7F-76175D44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872B1-00F2-404B-A28B-AD849D57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7506F-E0F9-40A3-9CE3-3DD1EBBC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225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A53F-8DCA-44DF-AE13-27D2634D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567AF-A989-4653-A6FC-D7DCB8577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4FA53-1E77-4DC9-A1F8-26AA7091E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9CC2B0-6C98-4A95-8D94-081844DD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046F5-9CE5-4178-911A-8E5D68459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B35EC-AC86-4437-BE64-1D0CE480C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305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D8727-BD32-47EB-8571-2814DAFCB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BC79C3-E48B-4A7F-B046-926E90DAE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38781-0853-4C4E-A593-2410F0395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BA153F-CF0A-4458-ABA9-75DBEF71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A0E616-3AEC-4344-A68B-DF2742AF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A78C3-BE4D-4379-990A-DFB62F1B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13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057649-7E09-40B3-A956-5D63AF741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F25F1-AF07-456C-9326-64E5B83D2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1F8A1-D6FC-4595-B202-530FF92C5A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D844-E0D9-40B7-8FD7-A4D3ED3D5BF4}" type="datetimeFigureOut">
              <a:rPr lang="da-DK" smtClean="0"/>
              <a:t>13-sep-24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300D0-BD41-4471-BCF8-A0160213E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3593E-A102-470A-9829-46744AD570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9D24C-0738-45C9-B39A-382DD46709E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805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2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D291CA-5A45-1DD1-4E57-AC39508A4A04}"/>
              </a:ext>
            </a:extLst>
          </p:cNvPr>
          <p:cNvSpPr txBox="1"/>
          <p:nvPr/>
        </p:nvSpPr>
        <p:spPr>
          <a:xfrm>
            <a:off x="204463" y="964193"/>
            <a:ext cx="719793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Trade Ireland is a branch of Tryg </a:t>
            </a:r>
            <a:r>
              <a:rPr lang="en-IE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Forsikring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A/S and is registered with the Central Bank of Ireland.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Initially established in 1731, Tryg </a:t>
            </a:r>
            <a:r>
              <a:rPr lang="en-IE" sz="16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Forsikring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A/S, based in Denmark is listed on the Copenhagen Stock Exchange (</a:t>
            </a:r>
            <a:r>
              <a:rPr lang="da-DK" sz="16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CPH: TRYG) </a:t>
            </a:r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is the largest general insurer and provider of guarantee &amp; credit insurance in the Nordic region.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E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Tryg Trade have offices in Denmark, Norway, Sweden, Finland, Austria, Belgium, Germany, the Netherlands, the UK, Switzerland and Ireland. </a:t>
            </a:r>
          </a:p>
          <a:p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has a solid balance sheet, with total assets of approximately €15bln at year end 2023 and a Moody’s Financial Strength Rating of A1/Stable. </a:t>
            </a:r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E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Tryg Trade Ireland are located at </a:t>
            </a:r>
          </a:p>
          <a:p>
            <a:r>
              <a:rPr lang="da-DK" sz="1600" dirty="0"/>
              <a:t>Pembroke House, </a:t>
            </a:r>
          </a:p>
          <a:p>
            <a:r>
              <a:rPr lang="da-DK" sz="1600" dirty="0"/>
              <a:t>28 Upper Pembroke Street</a:t>
            </a:r>
          </a:p>
          <a:p>
            <a:r>
              <a:rPr lang="da-DK" sz="1600" dirty="0"/>
              <a:t>Dublin 2  D02 NT28  </a:t>
            </a:r>
          </a:p>
          <a:p>
            <a:r>
              <a:rPr lang="da-DK" sz="1600" dirty="0"/>
              <a:t>Phone: 00353 (01) 264-1765</a:t>
            </a:r>
          </a:p>
          <a:p>
            <a:r>
              <a:rPr lang="da-DK" sz="1600" dirty="0" err="1"/>
              <a:t>Email</a:t>
            </a:r>
            <a:r>
              <a:rPr lang="da-DK" sz="1600" dirty="0"/>
              <a:t>: post@tryggaranti.ie</a:t>
            </a:r>
            <a:endParaRPr lang="da-DK" sz="1600" kern="1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05527F-54DB-7D2F-23B9-A8F47D692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1462" y="4795069"/>
            <a:ext cx="3171400" cy="180688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B58B8-0CE8-10DC-0305-3DD3AA03F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4205" y="2853120"/>
            <a:ext cx="3171400" cy="17313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0BAF1E-C7E7-7DC8-2AAB-3B1531137D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2283" y="1036492"/>
            <a:ext cx="3161620" cy="167457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67C9F95-8FC8-B1C1-8292-9C1A0E84BC39}"/>
              </a:ext>
            </a:extLst>
          </p:cNvPr>
          <p:cNvSpPr/>
          <p:nvPr/>
        </p:nvSpPr>
        <p:spPr>
          <a:xfrm>
            <a:off x="0" y="549249"/>
            <a:ext cx="12192000" cy="36410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59AEAC0-F2E9-D373-8B7E-A165B0C9711C}"/>
              </a:ext>
            </a:extLst>
          </p:cNvPr>
          <p:cNvSpPr txBox="1">
            <a:spLocks/>
          </p:cNvSpPr>
          <p:nvPr/>
        </p:nvSpPr>
        <p:spPr>
          <a:xfrm>
            <a:off x="133104" y="181407"/>
            <a:ext cx="4883857" cy="406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rgbClr val="FF0000"/>
                </a:solidFill>
              </a:rPr>
              <a:t>Tryg Trade - </a:t>
            </a:r>
            <a:r>
              <a:rPr lang="en-IE" kern="1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Ireland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A2D9242-2134-CC6E-163B-758AE43185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043856"/>
              </p:ext>
            </p:extLst>
          </p:nvPr>
        </p:nvGraphicFramePr>
        <p:xfrm>
          <a:off x="10882862" y="3501523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5" imgW="914400" imgH="792640" progId="Acrobat.Document.11">
                  <p:embed/>
                </p:oleObj>
              </mc:Choice>
              <mc:Fallback>
                <p:oleObj name="Acrobat Document" showAsIcon="1" r:id="rId5" imgW="914400" imgH="79264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882862" y="3501523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4D213B4-46D5-BCB9-C5AD-F5DDECB62B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785087"/>
              </p:ext>
            </p:extLst>
          </p:nvPr>
        </p:nvGraphicFramePr>
        <p:xfrm>
          <a:off x="10805605" y="530243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showAsIcon="1" r:id="rId7" imgW="914400" imgH="792640" progId="Acrobat.Document.11">
                  <p:embed/>
                </p:oleObj>
              </mc:Choice>
              <mc:Fallback>
                <p:oleObj name="Acrobat Document" showAsIcon="1" r:id="rId7" imgW="914400" imgH="79264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805605" y="5302430"/>
                        <a:ext cx="914400" cy="792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A85C80DD-BD85-4A38-B9AE-FD5C107466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63200" y="46426"/>
            <a:ext cx="1695696" cy="49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09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erdana">
      <a:majorFont>
        <a:latin typeface="Verdana Pro Light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160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</vt:lpstr>
      <vt:lpstr>Calibri</vt:lpstr>
      <vt:lpstr>Verdana</vt:lpstr>
      <vt:lpstr>Verdana Pro Light</vt:lpstr>
      <vt:lpstr>Office Theme</vt:lpstr>
      <vt:lpstr>Acrobat Document</vt:lpstr>
      <vt:lpstr>PowerPoint Presentation</vt:lpstr>
    </vt:vector>
  </TitlesOfParts>
  <Company>Tryg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Bosco Mullarkey</dc:creator>
  <cp:lastModifiedBy>Bosco Mullarkey</cp:lastModifiedBy>
  <cp:revision>7</cp:revision>
  <dcterms:created xsi:type="dcterms:W3CDTF">2024-04-23T13:13:42Z</dcterms:created>
  <dcterms:modified xsi:type="dcterms:W3CDTF">2024-09-13T09:35:14Z</dcterms:modified>
</cp:coreProperties>
</file>